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67" r:id="rId5"/>
    <p:sldId id="258" r:id="rId6"/>
    <p:sldId id="260" r:id="rId7"/>
    <p:sldId id="261" r:id="rId8"/>
    <p:sldId id="274" r:id="rId9"/>
    <p:sldId id="262" r:id="rId10"/>
    <p:sldId id="263" r:id="rId11"/>
    <p:sldId id="269" r:id="rId12"/>
    <p:sldId id="265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29.05.2019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DOĞANYURT İMAM HATİP ORTAOKULU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NAMAZ VE </a:t>
            </a:r>
            <a:r>
              <a:rPr lang="tr-TR" dirty="0" smtClean="0"/>
              <a:t>Kırk hadis  </a:t>
            </a:r>
            <a:r>
              <a:rPr lang="tr-TR" dirty="0" smtClean="0"/>
              <a:t>POSTERLERİ</a:t>
            </a:r>
            <a:endParaRPr lang="tr-TR" dirty="0"/>
          </a:p>
        </p:txBody>
      </p:sp>
      <p:pic>
        <p:nvPicPr>
          <p:cNvPr id="4" name="3 İçerik Yer Tutucusu" descr="IMG_20190528_122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40768"/>
            <a:ext cx="4191000" cy="5256584"/>
          </a:xfrm>
        </p:spPr>
      </p:pic>
      <p:pic>
        <p:nvPicPr>
          <p:cNvPr id="6" name="5 İçerik Yer Tutucusu" descr="61636253_10218570083553131_55065820369675878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40768"/>
            <a:ext cx="434340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18 MART ŞEHİTLER GÜNÜ PROGRAMIMIZDAKİ TİYATRO GÖSTERİMİZ</a:t>
            </a:r>
            <a:endParaRPr lang="tr-TR" dirty="0"/>
          </a:p>
        </p:txBody>
      </p:sp>
      <p:pic>
        <p:nvPicPr>
          <p:cNvPr id="5" name="4 İçerik Yer Tutucusu" descr="61183118_10218570084393152_819198661339224473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12776"/>
            <a:ext cx="8515672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23 NİSANDA HALKOYUNLARI GÖSTERİSİ SERGİLENDİ</a:t>
            </a:r>
            <a:endParaRPr lang="tr-TR" dirty="0"/>
          </a:p>
        </p:txBody>
      </p:sp>
      <p:pic>
        <p:nvPicPr>
          <p:cNvPr id="5" name="4 İçerik Yer Tutucusu" descr="IMG_20190422_160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1622367"/>
            <a:ext cx="4039985" cy="4680065"/>
          </a:xfrm>
        </p:spPr>
      </p:pic>
      <p:pic>
        <p:nvPicPr>
          <p:cNvPr id="6" name="5 İçerik Yer Tutucusu" descr="IMG_20190423_1522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1711" y="1600200"/>
            <a:ext cx="335637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DÜZENLEDİĞİMİZ SOSYAL VE KÜLTÜREL ETKİNLİKLERLE ÖĞRENCİLERİMİZ </a:t>
            </a:r>
            <a:r>
              <a:rPr lang="tr-TR" dirty="0" err="1" smtClean="0"/>
              <a:t>EĞLENEBİLİyor</a:t>
            </a:r>
            <a:endParaRPr lang="tr-TR" dirty="0"/>
          </a:p>
        </p:txBody>
      </p:sp>
      <p:pic>
        <p:nvPicPr>
          <p:cNvPr id="8" name="7 İçerik Yer Tutucusu" descr="61784891_10218570082873114_310776024429022412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8600" cy="4824536"/>
          </a:xfrm>
        </p:spPr>
      </p:pic>
      <p:pic>
        <p:nvPicPr>
          <p:cNvPr id="6" name="5 İçerik Yer Tutucusu" descr="61516341_10218570083913140_798485703953901158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21 MART ETKİNLİĞİMİZ</a:t>
            </a:r>
            <a:endParaRPr lang="tr-TR" dirty="0"/>
          </a:p>
        </p:txBody>
      </p:sp>
      <p:pic>
        <p:nvPicPr>
          <p:cNvPr id="5" name="4 İçerik Yer Tutucusu" descr="IMG-20190321-WA0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804780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ÖĞRETMENLERİMİZ BAZI DERSLERİNİ CAMİDE </a:t>
            </a:r>
            <a:r>
              <a:rPr lang="tr-TR" dirty="0" smtClean="0"/>
              <a:t>İŞLEMEKTEDİR</a:t>
            </a:r>
            <a:endParaRPr lang="tr-TR" dirty="0"/>
          </a:p>
        </p:txBody>
      </p:sp>
      <p:pic>
        <p:nvPicPr>
          <p:cNvPr id="5" name="4 İçerik Yer Tutucusu" descr="IMG-20190520-WA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28800"/>
            <a:ext cx="4191000" cy="4824536"/>
          </a:xfrm>
        </p:spPr>
      </p:pic>
      <p:pic>
        <p:nvPicPr>
          <p:cNvPr id="6" name="5 İçerik Yer Tutucusu" descr="IMG-20190425-WA0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3434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OKULUMUZU TERCİH ETMENİZİ BEKLİYORUZ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ahlakİ</a:t>
            </a:r>
            <a:r>
              <a:rPr lang="tr-TR" dirty="0" smtClean="0"/>
              <a:t> </a:t>
            </a:r>
            <a:r>
              <a:rPr lang="tr-TR" dirty="0" err="1" smtClean="0"/>
              <a:t>değerlerİmİzİ</a:t>
            </a:r>
            <a:r>
              <a:rPr lang="tr-TR" dirty="0" smtClean="0"/>
              <a:t> </a:t>
            </a:r>
            <a:r>
              <a:rPr lang="tr-TR" dirty="0" err="1" smtClean="0"/>
              <a:t>benİmsemİş</a:t>
            </a:r>
            <a:r>
              <a:rPr lang="tr-TR" dirty="0" smtClean="0"/>
              <a:t> </a:t>
            </a:r>
            <a:r>
              <a:rPr lang="tr-TR" dirty="0" err="1" smtClean="0"/>
              <a:t>öğrencİler</a:t>
            </a:r>
            <a:r>
              <a:rPr lang="tr-TR" dirty="0" smtClean="0"/>
              <a:t> </a:t>
            </a:r>
            <a:r>
              <a:rPr lang="tr-TR" dirty="0" err="1" smtClean="0"/>
              <a:t>yetİştİrİyoruz</a:t>
            </a:r>
            <a:endParaRPr lang="tr-TR" dirty="0"/>
          </a:p>
        </p:txBody>
      </p:sp>
      <p:pic>
        <p:nvPicPr>
          <p:cNvPr id="4" name="Resim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6" cy="481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0648"/>
            <a:ext cx="8748464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8712968" cy="5976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OKULUMUZUN DIŞ GÖRÜNÜŞÜ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IMG_20190528_121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40768"/>
            <a:ext cx="4191000" cy="5112567"/>
          </a:xfrm>
        </p:spPr>
      </p:pic>
      <p:pic>
        <p:nvPicPr>
          <p:cNvPr id="6" name="5 İçerik Yer Tutucusu" descr="IMG_20190528_121326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1340769"/>
            <a:ext cx="4039985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ÖĞRENCİLERİMİZİN RAHATÇA KİTAP OKUYABİLDİKLERİ KÜTÜPHANEMİZ </a:t>
            </a:r>
            <a:endParaRPr lang="tr-TR" dirty="0"/>
          </a:p>
        </p:txBody>
      </p:sp>
      <p:pic>
        <p:nvPicPr>
          <p:cNvPr id="4" name="3 İçerik Yer Tutucusu" descr="IMG_20190528_121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36504" cy="4752528"/>
          </a:xfrm>
        </p:spPr>
      </p:pic>
      <p:pic>
        <p:nvPicPr>
          <p:cNvPr id="6" name="5 İçerik Yer Tutucusu" descr="IMG_20190528_1218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744416" cy="4740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ÖĞRENCİLERİMİZ TENEFFÜSLERDE SATRANÇ OYNAYABİLMEKTEDİR</a:t>
            </a:r>
            <a:endParaRPr lang="tr-TR" dirty="0"/>
          </a:p>
        </p:txBody>
      </p:sp>
      <p:pic>
        <p:nvPicPr>
          <p:cNvPr id="4" name="3 İçerik Yer Tutucusu" descr="IMG_20190528_122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348" y="1554163"/>
            <a:ext cx="835370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SATRANÇ TURNUVASI DÜZENLENMEKTEDİR</a:t>
            </a:r>
            <a:endParaRPr lang="tr-TR" dirty="0"/>
          </a:p>
        </p:txBody>
      </p:sp>
      <p:pic>
        <p:nvPicPr>
          <p:cNvPr id="4" name="3 İçerik Yer Tutucusu" descr="IMG-20190425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3529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ÖĞRENCİLERİMİZİN BİLGİLENMELERİ İÇİN OKULUMUZU POSTERLERLE DONATTIK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IMG_20190528_122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963" y="1554163"/>
            <a:ext cx="864047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62</Words>
  <Application>Microsoft Office PowerPoint</Application>
  <PresentationFormat>Ekran Gösterisi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Gezinti</vt:lpstr>
      <vt:lpstr>DOĞANYURT İMAM HATİP ORTAOKULU </vt:lpstr>
      <vt:lpstr>ahlakİ değerlerİmİzİ benİmsemİş öğrencİler yetİştİrİyoruz</vt:lpstr>
      <vt:lpstr>Slayt 3</vt:lpstr>
      <vt:lpstr>Slayt 4</vt:lpstr>
      <vt:lpstr>OKULUMUZUN DIŞ GÖRÜNÜŞÜ </vt:lpstr>
      <vt:lpstr>ÖĞRENCİLERİMİZİN RAHATÇA KİTAP OKUYABİLDİKLERİ KÜTÜPHANEMİZ </vt:lpstr>
      <vt:lpstr>ÖĞRENCİLERİMİZ TENEFFÜSLERDE SATRANÇ OYNAYABİLMEKTEDİR</vt:lpstr>
      <vt:lpstr>SATRANÇ TURNUVASI DÜZENLENMEKTEDİR</vt:lpstr>
      <vt:lpstr>ÖĞRENCİLERİMİZİN BİLGİLENMELERİ İÇİN OKULUMUZU POSTERLERLE DONATTIK </vt:lpstr>
      <vt:lpstr>NAMAZ VE Kırk hadis  POSTERLERİ</vt:lpstr>
      <vt:lpstr>18 MART ŞEHİTLER GÜNÜ PROGRAMIMIZDAKİ TİYATRO GÖSTERİMİZ</vt:lpstr>
      <vt:lpstr>23 NİSANDA HALKOYUNLARI GÖSTERİSİ SERGİLENDİ</vt:lpstr>
      <vt:lpstr>DÜZENLEDİĞİMİZ SOSYAL VE KÜLTÜREL ETKİNLİKLERLE ÖĞRENCİLERİMİZ EĞLENEBİLİyor</vt:lpstr>
      <vt:lpstr>21 MART ETKİNLİĞİMİZ</vt:lpstr>
      <vt:lpstr>ÖĞRETMENLERİMİZ BAZI DERSLERİNİ CAMİDE İŞLEMEKTEDİR</vt:lpstr>
      <vt:lpstr>       OKULUMUZU TERCİH ETMENİZİ BEKLİYORUZ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DOĞANYURT İMAM HATİP ORTAOKULIU </dc:title>
  <dc:creator>aysun</dc:creator>
  <cp:lastModifiedBy>imamhatip_ortaokulu</cp:lastModifiedBy>
  <cp:revision>31</cp:revision>
  <dcterms:created xsi:type="dcterms:W3CDTF">2019-05-28T05:23:38Z</dcterms:created>
  <dcterms:modified xsi:type="dcterms:W3CDTF">2019-05-29T06:01:27Z</dcterms:modified>
</cp:coreProperties>
</file>